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875c03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875c03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875c0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875c0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2412f49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2412f49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875c03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875c03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875c03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875c03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875c03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875c03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875c03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875c03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875c03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875c03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875c03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875c03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5979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 Beanstalk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606975" y="45507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787800" y="1095350"/>
            <a:ext cx="641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ariety of database and storage options.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Activate login access to Amazon EC2 instances.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 HTTPS protocol on the load balancer to improve application security.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CloudWatch's built-in monitoring.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06975" y="4148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07450" y="1051800"/>
            <a:ext cx="563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languages and development stacks.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Apache Tomcat - Java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Apache HTTP Server - PHP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Apache HTTP Server - Python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Nginx or Apache HTTP Server - Node.js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50" y="1145225"/>
            <a:ext cx="56352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595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Java 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Docker.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run Elastic Beanstalk Amazon Linux AMI and windows server.</a:t>
            </a:r>
            <a:endParaRPr sz="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stable, secure, and high-performance execution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06975" y="4148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47625" y="1246025"/>
            <a:ext cx="5289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is accessible to the public at myapp.elasticbeanstalk.com.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private, isolated area of our application within a virtual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ecurity group rules, network ACLs, and custom route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06975" y="4148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79125" y="1115425"/>
            <a:ext cx="5591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Amazon S3.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AWS Elastic Beanstalk with whatever data persistence technology.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RDS or Amazon DynamoDB or utilise Microsoft SQL Server, Oracle, or other relational databases.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IAM with the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06975" y="4148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17950" y="1051800"/>
            <a:ext cx="6495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ew patches and minor platform versions can be performed automatically.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MAJOR.MINOR.PATCH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Incompatible changes, using the MAJOR version.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Added in a backwards-compatible manner, it is called a MINOR version.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Backwards compatible, using the PATCH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06975" y="4148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57200" y="3948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57200" y="1222600"/>
            <a:ext cx="4837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Free: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and run our application.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Capacity provisioning, load balancing, auto-scaling, application deployment.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Upload our deployable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06975" y="4450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06975" y="1095325"/>
            <a:ext cx="6766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eploy and manage our application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the AWS Toolkit for Visual Studio and AWS Toolkit.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Integrated development environment.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Developer tools into a single graphical user interface for developing programmes.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Monitoring, application version deployment, and basic health check.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37125" y="4349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37125" y="1165675"/>
            <a:ext cx="6565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og file access easier.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Provisioning servers, setting up load balancing, or scaling.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Linux or Windows Server 2016.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Including On-Demand, Reserved, and Spot.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03C139E-276B-480F-97B8-38FD1A4788D8}"/>
</file>

<file path=customXml/itemProps2.xml><?xml version="1.0" encoding="utf-8"?>
<ds:datastoreItem xmlns:ds="http://schemas.openxmlformats.org/officeDocument/2006/customXml" ds:itemID="{06776256-49DD-4C71-9352-2FAE9F001748}"/>
</file>

<file path=customXml/itemProps3.xml><?xml version="1.0" encoding="utf-8"?>
<ds:datastoreItem xmlns:ds="http://schemas.openxmlformats.org/officeDocument/2006/customXml" ds:itemID="{65F7027C-175B-4347-89A1-9946C7FCE52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